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3"/>
  </p:notesMasterIdLst>
  <p:sldIdLst>
    <p:sldId id="256" r:id="rId2"/>
    <p:sldId id="257" r:id="rId3"/>
    <p:sldId id="258" r:id="rId4"/>
    <p:sldId id="259" r:id="rId5"/>
    <p:sldId id="260" r:id="rId6"/>
    <p:sldId id="266" r:id="rId7"/>
    <p:sldId id="261" r:id="rId8"/>
    <p:sldId id="263" r:id="rId9"/>
    <p:sldId id="262" r:id="rId10"/>
    <p:sldId id="264"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367"/>
    <p:restoredTop sz="94674"/>
  </p:normalViewPr>
  <p:slideViewPr>
    <p:cSldViewPr snapToGrid="0" snapToObjects="1">
      <p:cViewPr varScale="1">
        <p:scale>
          <a:sx n="85" d="100"/>
          <a:sy n="85" d="100"/>
        </p:scale>
        <p:origin x="208"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Raleway Regular" panose="020B0503030101060003" pitchFamily="34" charset="77"/>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Raleway Regular" panose="020B0503030101060003" pitchFamily="34" charset="77"/>
              </a:defRPr>
            </a:lvl1pPr>
          </a:lstStyle>
          <a:p>
            <a:fld id="{0367EE86-B542-CA4E-AFFA-C0DA31F18B47}" type="datetimeFigureOut">
              <a:rPr lang="en-US" smtClean="0"/>
              <a:pPr/>
              <a:t>11/16/20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Raleway Regular" panose="020B0503030101060003"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Raleway Regular" panose="020B0503030101060003" pitchFamily="34" charset="77"/>
              </a:defRPr>
            </a:lvl1pPr>
          </a:lstStyle>
          <a:p>
            <a:fld id="{8AEE309D-9137-7F40-ACB8-0A935F261373}" type="slidenum">
              <a:rPr lang="en-US" smtClean="0"/>
              <a:pPr/>
              <a:t>‹#›</a:t>
            </a:fld>
            <a:endParaRPr lang="en-US" dirty="0"/>
          </a:p>
        </p:txBody>
      </p:sp>
    </p:spTree>
    <p:extLst>
      <p:ext uri="{BB962C8B-B14F-4D97-AF65-F5344CB8AC3E}">
        <p14:creationId xmlns:p14="http://schemas.microsoft.com/office/powerpoint/2010/main" val="92263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Raleway Regular" panose="020B0503030101060003" pitchFamily="34" charset="77"/>
        <a:ea typeface="+mn-ea"/>
        <a:cs typeface="+mn-cs"/>
      </a:defRPr>
    </a:lvl1pPr>
    <a:lvl2pPr marL="457200" algn="l" defTabSz="914400" rtl="0" eaLnBrk="1" latinLnBrk="0" hangingPunct="1">
      <a:defRPr sz="1200" b="0" i="0" kern="1200">
        <a:solidFill>
          <a:schemeClr val="tx1"/>
        </a:solidFill>
        <a:latin typeface="Raleway Regular" panose="020B0503030101060003" pitchFamily="34" charset="77"/>
        <a:ea typeface="+mn-ea"/>
        <a:cs typeface="+mn-cs"/>
      </a:defRPr>
    </a:lvl2pPr>
    <a:lvl3pPr marL="914400" algn="l" defTabSz="914400" rtl="0" eaLnBrk="1" latinLnBrk="0" hangingPunct="1">
      <a:defRPr sz="1200" b="0" i="0" kern="1200">
        <a:solidFill>
          <a:schemeClr val="tx1"/>
        </a:solidFill>
        <a:latin typeface="Raleway Regular" panose="020B0503030101060003" pitchFamily="34" charset="77"/>
        <a:ea typeface="+mn-ea"/>
        <a:cs typeface="+mn-cs"/>
      </a:defRPr>
    </a:lvl3pPr>
    <a:lvl4pPr marL="1371600" algn="l" defTabSz="914400" rtl="0" eaLnBrk="1" latinLnBrk="0" hangingPunct="1">
      <a:defRPr sz="1200" b="0" i="0" kern="1200">
        <a:solidFill>
          <a:schemeClr val="tx1"/>
        </a:solidFill>
        <a:latin typeface="Raleway Regular" panose="020B0503030101060003" pitchFamily="34" charset="77"/>
        <a:ea typeface="+mn-ea"/>
        <a:cs typeface="+mn-cs"/>
      </a:defRPr>
    </a:lvl4pPr>
    <a:lvl5pPr marL="1828800" algn="l" defTabSz="914400" rtl="0" eaLnBrk="1" latinLnBrk="0" hangingPunct="1">
      <a:defRPr sz="1200" b="0" i="0" kern="1200">
        <a:solidFill>
          <a:schemeClr val="tx1"/>
        </a:solidFill>
        <a:latin typeface="Raleway Regular" panose="020B0503030101060003" pitchFamily="34"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EE309D-9137-7F40-ACB8-0A935F261373}" type="slidenum">
              <a:rPr lang="en-US" smtClean="0"/>
              <a:t>1</a:t>
            </a:fld>
            <a:endParaRPr lang="en-US"/>
          </a:p>
        </p:txBody>
      </p:sp>
    </p:spTree>
    <p:extLst>
      <p:ext uri="{BB962C8B-B14F-4D97-AF65-F5344CB8AC3E}">
        <p14:creationId xmlns:p14="http://schemas.microsoft.com/office/powerpoint/2010/main" val="192271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CA"/>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CA"/>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CA"/>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Content Placeholder 2"/>
          <p:cNvSpPr>
            <a:spLocks noGrp="1"/>
          </p:cNvSpPr>
          <p:nvPr>
            <p:ph idx="1"/>
          </p:nvPr>
        </p:nvSpPr>
        <p:spPr/>
        <p:txBody>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CA"/>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CA"/>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CA"/>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CA"/>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CA"/>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Drag picture to placeholder or click icon to add</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11/16/20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11/16/20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latin typeface="Raleway" panose="020B0503030101060003" pitchFamily="34" charset="77"/>
              </a:rPr>
              <a:t>Your Company Name</a:t>
            </a:r>
          </a:p>
        </p:txBody>
      </p:sp>
      <p:sp>
        <p:nvSpPr>
          <p:cNvPr id="3" name="Subtitle 2"/>
          <p:cNvSpPr>
            <a:spLocks noGrp="1"/>
          </p:cNvSpPr>
          <p:nvPr>
            <p:ph type="subTitle" idx="1"/>
          </p:nvPr>
        </p:nvSpPr>
        <p:spPr/>
        <p:txBody>
          <a:bodyPr/>
          <a:lstStyle/>
          <a:p>
            <a:r>
              <a:rPr lang="en-US" dirty="0"/>
              <a:t>Name and/or your name(s) and title(s)</a:t>
            </a:r>
          </a:p>
        </p:txBody>
      </p:sp>
    </p:spTree>
    <p:extLst>
      <p:ext uri="{BB962C8B-B14F-4D97-AF65-F5344CB8AC3E}">
        <p14:creationId xmlns:p14="http://schemas.microsoft.com/office/powerpoint/2010/main" val="321275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Roadmap</a:t>
            </a:r>
            <a:r>
              <a:rPr lang="en-US" dirty="0"/>
              <a:t> </a:t>
            </a:r>
          </a:p>
        </p:txBody>
      </p:sp>
      <p:sp>
        <p:nvSpPr>
          <p:cNvPr id="3" name="Content Placeholder 2"/>
          <p:cNvSpPr>
            <a:spLocks noGrp="1"/>
          </p:cNvSpPr>
          <p:nvPr>
            <p:ph idx="1"/>
          </p:nvPr>
        </p:nvSpPr>
        <p:spPr/>
        <p:txBody>
          <a:bodyPr/>
          <a:lstStyle/>
          <a:p>
            <a:r>
              <a:rPr lang="en-US" b="1" dirty="0"/>
              <a:t>Timeline: </a:t>
            </a:r>
            <a:r>
              <a:rPr lang="en-US" dirty="0"/>
              <a:t>Explain the current status of your startup, progress and accomplishments to date, what the near future looks like, and how you’ll use the resources that you’re seeking. </a:t>
            </a:r>
            <a:endParaRPr lang="en-US" b="1" dirty="0"/>
          </a:p>
        </p:txBody>
      </p:sp>
    </p:spTree>
    <p:extLst>
      <p:ext uri="{BB962C8B-B14F-4D97-AF65-F5344CB8AC3E}">
        <p14:creationId xmlns:p14="http://schemas.microsoft.com/office/powerpoint/2010/main" val="168413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Annex</a:t>
            </a:r>
          </a:p>
        </p:txBody>
      </p:sp>
      <p:sp>
        <p:nvSpPr>
          <p:cNvPr id="3" name="Content Placeholder 2"/>
          <p:cNvSpPr>
            <a:spLocks noGrp="1"/>
          </p:cNvSpPr>
          <p:nvPr>
            <p:ph idx="1"/>
          </p:nvPr>
        </p:nvSpPr>
        <p:spPr/>
        <p:txBody>
          <a:bodyPr/>
          <a:lstStyle/>
          <a:p>
            <a:r>
              <a:rPr lang="en-US" dirty="0"/>
              <a:t>This is a valuable section for the question period. It can include the deep details, your analysis, budgets, forecasts, etc.</a:t>
            </a:r>
            <a:endParaRPr lang="en-US" b="1" dirty="0"/>
          </a:p>
        </p:txBody>
      </p:sp>
    </p:spTree>
    <p:extLst>
      <p:ext uri="{BB962C8B-B14F-4D97-AF65-F5344CB8AC3E}">
        <p14:creationId xmlns:p14="http://schemas.microsoft.com/office/powerpoint/2010/main" val="21655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Problem &amp;</a:t>
            </a:r>
            <a:br>
              <a:rPr lang="en-US" dirty="0">
                <a:latin typeface="Raleway" panose="020B0503030101060003" pitchFamily="34" charset="77"/>
              </a:rPr>
            </a:br>
            <a:r>
              <a:rPr lang="en-US" dirty="0">
                <a:latin typeface="Raleway" panose="020B0503030101060003" pitchFamily="34" charset="77"/>
              </a:rPr>
              <a:t>Opportunity</a:t>
            </a:r>
          </a:p>
        </p:txBody>
      </p:sp>
      <p:sp>
        <p:nvSpPr>
          <p:cNvPr id="3" name="Content Placeholder 2"/>
          <p:cNvSpPr>
            <a:spLocks noGrp="1"/>
          </p:cNvSpPr>
          <p:nvPr>
            <p:ph idx="1"/>
          </p:nvPr>
        </p:nvSpPr>
        <p:spPr/>
        <p:txBody>
          <a:bodyPr/>
          <a:lstStyle/>
          <a:p>
            <a:r>
              <a:rPr lang="en-US" b="1" dirty="0"/>
              <a:t>Describe the problem &amp; opportunity that you’re addressing, the industry, and your customer. </a:t>
            </a:r>
            <a:r>
              <a:rPr lang="en-US" dirty="0"/>
              <a:t>In other words, what is the pain that you’re alleviating or the pleasure you’re providing for your customer. Why is it important for your customer? What challenges need to be solved in the market/industry?</a:t>
            </a:r>
          </a:p>
          <a:p>
            <a:endParaRPr lang="en-US" dirty="0"/>
          </a:p>
        </p:txBody>
      </p:sp>
    </p:spTree>
    <p:extLst>
      <p:ext uri="{BB962C8B-B14F-4D97-AF65-F5344CB8AC3E}">
        <p14:creationId xmlns:p14="http://schemas.microsoft.com/office/powerpoint/2010/main" val="877425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dirty="0"/>
            </a:br>
            <a:r>
              <a:rPr lang="en-US" dirty="0">
                <a:latin typeface="Raleway" panose="020B0503030101060003" pitchFamily="34" charset="77"/>
              </a:rPr>
              <a:t>Solution</a:t>
            </a:r>
            <a:br>
              <a:rPr lang="en-US" dirty="0"/>
            </a:br>
            <a:endParaRPr lang="en-US" dirty="0"/>
          </a:p>
        </p:txBody>
      </p:sp>
      <p:sp>
        <p:nvSpPr>
          <p:cNvPr id="3" name="Content Placeholder 2"/>
          <p:cNvSpPr>
            <a:spLocks noGrp="1"/>
          </p:cNvSpPr>
          <p:nvPr>
            <p:ph idx="1"/>
          </p:nvPr>
        </p:nvSpPr>
        <p:spPr/>
        <p:txBody>
          <a:bodyPr/>
          <a:lstStyle/>
          <a:p>
            <a:r>
              <a:rPr lang="en-US" b="1" dirty="0"/>
              <a:t>Unique Value Proposition: </a:t>
            </a:r>
            <a:r>
              <a:rPr lang="en-US" dirty="0"/>
              <a:t>Explain your solution and the value that you provide for your customer. Imagine if a competitor was providing the same solution; Why are you different?  What are the </a:t>
            </a:r>
            <a:r>
              <a:rPr lang="en-US" b="1" dirty="0"/>
              <a:t>Key Features </a:t>
            </a:r>
            <a:r>
              <a:rPr lang="en-US" dirty="0"/>
              <a:t>of your solution and </a:t>
            </a:r>
            <a:r>
              <a:rPr lang="en-US" b="1" dirty="0"/>
              <a:t>Key Benefits </a:t>
            </a:r>
            <a:r>
              <a:rPr lang="en-US" dirty="0"/>
              <a:t>for your customer.</a:t>
            </a:r>
          </a:p>
        </p:txBody>
      </p:sp>
    </p:spTree>
    <p:extLst>
      <p:ext uri="{BB962C8B-B14F-4D97-AF65-F5344CB8AC3E}">
        <p14:creationId xmlns:p14="http://schemas.microsoft.com/office/powerpoint/2010/main" val="264216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Innovation</a:t>
            </a:r>
          </a:p>
        </p:txBody>
      </p:sp>
      <p:sp>
        <p:nvSpPr>
          <p:cNvPr id="3" name="Content Placeholder 2"/>
          <p:cNvSpPr>
            <a:spLocks noGrp="1"/>
          </p:cNvSpPr>
          <p:nvPr>
            <p:ph idx="1"/>
          </p:nvPr>
        </p:nvSpPr>
        <p:spPr/>
        <p:txBody>
          <a:bodyPr/>
          <a:lstStyle/>
          <a:p>
            <a:r>
              <a:rPr lang="en-US" b="1" dirty="0"/>
              <a:t>Describe your innovation: </a:t>
            </a:r>
            <a:r>
              <a:rPr lang="en-US" dirty="0"/>
              <a:t>Do you have a prototype? demo?</a:t>
            </a:r>
            <a:r>
              <a:rPr lang="en-US" b="1" dirty="0"/>
              <a:t> </a:t>
            </a:r>
            <a:r>
              <a:rPr lang="en-US" dirty="0"/>
              <a:t>diagram? schematic? flowchart? Technical details?</a:t>
            </a:r>
            <a:endParaRPr lang="en-US" b="1" dirty="0"/>
          </a:p>
          <a:p>
            <a:r>
              <a:rPr lang="en-US" b="1" dirty="0"/>
              <a:t>What’s special about your idea? </a:t>
            </a:r>
            <a:r>
              <a:rPr lang="en-US" dirty="0"/>
              <a:t>How does your product solve the customer's problem(s)? How do your key features deliver the expected benefits??</a:t>
            </a:r>
            <a:endParaRPr lang="en-US" b="1" dirty="0"/>
          </a:p>
        </p:txBody>
      </p:sp>
    </p:spTree>
    <p:extLst>
      <p:ext uri="{BB962C8B-B14F-4D97-AF65-F5344CB8AC3E}">
        <p14:creationId xmlns:p14="http://schemas.microsoft.com/office/powerpoint/2010/main" val="30953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Business Model</a:t>
            </a:r>
          </a:p>
        </p:txBody>
      </p:sp>
      <p:sp>
        <p:nvSpPr>
          <p:cNvPr id="3" name="Content Placeholder 2"/>
          <p:cNvSpPr>
            <a:spLocks noGrp="1"/>
          </p:cNvSpPr>
          <p:nvPr>
            <p:ph idx="1"/>
          </p:nvPr>
        </p:nvSpPr>
        <p:spPr/>
        <p:txBody>
          <a:bodyPr/>
          <a:lstStyle/>
          <a:p>
            <a:r>
              <a:rPr lang="en-US" b="1" dirty="0"/>
              <a:t>Income: </a:t>
            </a:r>
            <a:r>
              <a:rPr lang="en-US" dirty="0"/>
              <a:t>How will you generate income? (e.g. fees, sales agreement, contract agreement, subscription agreement, rental/leasing agreement, licensing agreement). Your business model must be catered to your customer</a:t>
            </a:r>
            <a:endParaRPr lang="en-US" b="1" dirty="0"/>
          </a:p>
          <a:p>
            <a:r>
              <a:rPr lang="en-US" b="1" dirty="0"/>
              <a:t>Pricing: </a:t>
            </a:r>
            <a:r>
              <a:rPr lang="en-US" dirty="0"/>
              <a:t>Do you have a pricing model for your product or service? Define your customer lifetime value. </a:t>
            </a:r>
            <a:endParaRPr lang="en-US" b="1" dirty="0"/>
          </a:p>
        </p:txBody>
      </p:sp>
    </p:spTree>
    <p:extLst>
      <p:ext uri="{BB962C8B-B14F-4D97-AF65-F5344CB8AC3E}">
        <p14:creationId xmlns:p14="http://schemas.microsoft.com/office/powerpoint/2010/main" val="2067632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Customer Acquisition Strategy</a:t>
            </a:r>
          </a:p>
        </p:txBody>
      </p:sp>
      <p:sp>
        <p:nvSpPr>
          <p:cNvPr id="3" name="Content Placeholder 2"/>
          <p:cNvSpPr>
            <a:spLocks noGrp="1"/>
          </p:cNvSpPr>
          <p:nvPr>
            <p:ph idx="1"/>
          </p:nvPr>
        </p:nvSpPr>
        <p:spPr/>
        <p:txBody>
          <a:bodyPr/>
          <a:lstStyle/>
          <a:p>
            <a:r>
              <a:rPr lang="en-US" b="1" dirty="0"/>
              <a:t>Go-to market plan : </a:t>
            </a:r>
            <a:r>
              <a:rPr lang="en-US" dirty="0"/>
              <a:t>Explain how you’re going to reach your customer</a:t>
            </a:r>
            <a:r>
              <a:rPr lang="en-US" b="1" dirty="0"/>
              <a:t>. </a:t>
            </a:r>
            <a:r>
              <a:rPr lang="en-US" dirty="0"/>
              <a:t>Through what channels will you interact (on-boarding, sales, customer support, new developments)? What core values and user experience are you promoting? </a:t>
            </a:r>
          </a:p>
          <a:p>
            <a:r>
              <a:rPr lang="en-US" b="1" dirty="0"/>
              <a:t>Customer acquisition cost: </a:t>
            </a:r>
            <a:r>
              <a:rPr lang="en-US" dirty="0"/>
              <a:t>Define your customer acquisition cost</a:t>
            </a:r>
          </a:p>
          <a:p>
            <a:endParaRPr lang="en-US" dirty="0"/>
          </a:p>
        </p:txBody>
      </p:sp>
    </p:spTree>
    <p:extLst>
      <p:ext uri="{BB962C8B-B14F-4D97-AF65-F5344CB8AC3E}">
        <p14:creationId xmlns:p14="http://schemas.microsoft.com/office/powerpoint/2010/main" val="2113605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Competition</a:t>
            </a:r>
          </a:p>
        </p:txBody>
      </p:sp>
      <p:sp>
        <p:nvSpPr>
          <p:cNvPr id="3" name="Content Placeholder 2"/>
          <p:cNvSpPr>
            <a:spLocks noGrp="1"/>
          </p:cNvSpPr>
          <p:nvPr>
            <p:ph idx="1"/>
          </p:nvPr>
        </p:nvSpPr>
        <p:spPr/>
        <p:txBody>
          <a:bodyPr/>
          <a:lstStyle/>
          <a:p>
            <a:r>
              <a:rPr lang="en-US" b="1" dirty="0"/>
              <a:t>Competitive Analysis: </a:t>
            </a:r>
            <a:r>
              <a:rPr lang="en-US" dirty="0"/>
              <a:t>What is currently available to solve the identified problems and what are their shortfalls? Provide a complete view of the competitive landscape. This can be demonstrated in a simple image / visual.</a:t>
            </a:r>
          </a:p>
          <a:p>
            <a:r>
              <a:rPr lang="en-US" b="1" dirty="0"/>
              <a:t>Pricing: </a:t>
            </a:r>
            <a:r>
              <a:rPr lang="en-US" dirty="0"/>
              <a:t>In that image / visual, highlight how your pricing compares to the existing alternatives; </a:t>
            </a:r>
          </a:p>
          <a:p>
            <a:r>
              <a:rPr lang="en-US" b="1" dirty="0"/>
              <a:t>Unfair Advantage: </a:t>
            </a:r>
            <a:r>
              <a:rPr lang="en-US" dirty="0"/>
              <a:t>Explain how you compare and what you have that can't be easily copied or bought and makes you stand out from competitors.</a:t>
            </a:r>
          </a:p>
        </p:txBody>
      </p:sp>
    </p:spTree>
    <p:extLst>
      <p:ext uri="{BB962C8B-B14F-4D97-AF65-F5344CB8AC3E}">
        <p14:creationId xmlns:p14="http://schemas.microsoft.com/office/powerpoint/2010/main" val="1092707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Team</a:t>
            </a:r>
          </a:p>
        </p:txBody>
      </p:sp>
      <p:sp>
        <p:nvSpPr>
          <p:cNvPr id="3" name="Content Placeholder 2"/>
          <p:cNvSpPr>
            <a:spLocks noGrp="1"/>
          </p:cNvSpPr>
          <p:nvPr>
            <p:ph idx="1"/>
          </p:nvPr>
        </p:nvSpPr>
        <p:spPr/>
        <p:txBody>
          <a:bodyPr/>
          <a:lstStyle/>
          <a:p>
            <a:r>
              <a:rPr lang="en-US" b="1" dirty="0"/>
              <a:t>Key Players: </a:t>
            </a:r>
            <a:r>
              <a:rPr lang="en-US" dirty="0"/>
              <a:t>Describe the key players of your management team, and if available, your board of directors, board of advisors, and investors. If it adds value, briefly describe the expertise and/or background of the key players.</a:t>
            </a:r>
          </a:p>
        </p:txBody>
      </p:sp>
    </p:spTree>
    <p:extLst>
      <p:ext uri="{BB962C8B-B14F-4D97-AF65-F5344CB8AC3E}">
        <p14:creationId xmlns:p14="http://schemas.microsoft.com/office/powerpoint/2010/main" val="900958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Raleway" panose="020B0503030101060003" pitchFamily="34" charset="77"/>
              </a:rPr>
              <a:t>Projections</a:t>
            </a:r>
          </a:p>
        </p:txBody>
      </p:sp>
      <p:sp>
        <p:nvSpPr>
          <p:cNvPr id="3" name="Content Placeholder 2"/>
          <p:cNvSpPr>
            <a:spLocks noGrp="1"/>
          </p:cNvSpPr>
          <p:nvPr>
            <p:ph idx="1"/>
          </p:nvPr>
        </p:nvSpPr>
        <p:spPr/>
        <p:txBody>
          <a:bodyPr>
            <a:normAutofit/>
          </a:bodyPr>
          <a:lstStyle/>
          <a:p>
            <a:pPr marL="0" indent="0">
              <a:buNone/>
            </a:pPr>
            <a:endParaRPr lang="en-US" b="1" dirty="0"/>
          </a:p>
          <a:p>
            <a:r>
              <a:rPr lang="en-US" b="1" dirty="0"/>
              <a:t>Financials: </a:t>
            </a:r>
            <a:r>
              <a:rPr lang="en-US" dirty="0"/>
              <a:t>What are the most important expenses inherent to your business model? What are the costs to develop your minimum viable product? What are the costs to launch and maintain your business? Do you have a 3 year forecast?  The level of details depends on the audience, </a:t>
            </a:r>
            <a:r>
              <a:rPr lang="en-US" dirty="0" err="1"/>
              <a:t>ie</a:t>
            </a:r>
            <a:r>
              <a:rPr lang="en-US" dirty="0"/>
              <a:t>. more financial details for investors, or more qualitative details for another listener. Only include an executive summary of the numbers. The full details can be annexed. </a:t>
            </a:r>
          </a:p>
          <a:p>
            <a:r>
              <a:rPr lang="en-US" b="1" dirty="0"/>
              <a:t>Key Performance Indicators: </a:t>
            </a:r>
            <a:r>
              <a:rPr lang="en-US" dirty="0"/>
              <a:t>Define success and how will you measure it? (e.g. number of users, returning users, growth, revenue, customer satisfaction, churn rate, backlog, reviews, consumer engagement, excitement, turnover)</a:t>
            </a:r>
          </a:p>
          <a:p>
            <a:endParaRPr lang="en-US" b="1" dirty="0"/>
          </a:p>
        </p:txBody>
      </p:sp>
    </p:spTree>
    <p:extLst>
      <p:ext uri="{BB962C8B-B14F-4D97-AF65-F5344CB8AC3E}">
        <p14:creationId xmlns:p14="http://schemas.microsoft.com/office/powerpoint/2010/main" val="2070574516"/>
      </p:ext>
    </p:extLst>
  </p:cSld>
  <p:clrMapOvr>
    <a:masterClrMapping/>
  </p:clrMapOvr>
</p:sld>
</file>

<file path=ppt/theme/theme1.xml><?xml version="1.0" encoding="utf-8"?>
<a:theme xmlns:a="http://schemas.openxmlformats.org/drawingml/2006/main" name="Frame">
  <a:themeElements>
    <a:clrScheme name="Custom 4">
      <a:dk1>
        <a:srgbClr val="000000"/>
      </a:dk1>
      <a:lt1>
        <a:srgbClr val="FFFFFF"/>
      </a:lt1>
      <a:dk2>
        <a:srgbClr val="545454"/>
      </a:dk2>
      <a:lt2>
        <a:srgbClr val="01B1C4"/>
      </a:lt2>
      <a:accent1>
        <a:srgbClr val="33C2DF"/>
      </a:accent1>
      <a:accent2>
        <a:srgbClr val="01B1C4"/>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446</TotalTime>
  <Words>615</Words>
  <Application>Microsoft Macintosh PowerPoint</Application>
  <PresentationFormat>Widescreen</PresentationFormat>
  <Paragraphs>30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Corbel</vt:lpstr>
      <vt:lpstr>Raleway</vt:lpstr>
      <vt:lpstr>Raleway Regular</vt:lpstr>
      <vt:lpstr>Wingdings 2</vt:lpstr>
      <vt:lpstr>Frame</vt:lpstr>
      <vt:lpstr>Your Company Name</vt:lpstr>
      <vt:lpstr>Problem &amp; Opportunity</vt:lpstr>
      <vt:lpstr> Solution </vt:lpstr>
      <vt:lpstr>Innovation</vt:lpstr>
      <vt:lpstr>Business Model</vt:lpstr>
      <vt:lpstr>Customer Acquisition Strategy</vt:lpstr>
      <vt:lpstr>Competition</vt:lpstr>
      <vt:lpstr>Team</vt:lpstr>
      <vt:lpstr>Projections</vt:lpstr>
      <vt:lpstr>Roadmap </vt:lpstr>
      <vt:lpstr>Annex</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Microsoft Office User</dc:creator>
  <cp:lastModifiedBy>Microsoft Office User</cp:lastModifiedBy>
  <cp:revision>24</cp:revision>
  <dcterms:created xsi:type="dcterms:W3CDTF">2020-08-12T17:52:22Z</dcterms:created>
  <dcterms:modified xsi:type="dcterms:W3CDTF">2020-11-16T14:20:53Z</dcterms:modified>
</cp:coreProperties>
</file>